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Inter"/>
      <p:regular r:id="rId13"/>
    </p:embeddedFon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3-1.png>
</file>

<file path=ppt/media/image-3-2.png>
</file>

<file path=ppt/media/image-3-3.png>
</file>

<file path=ppt/media/image-4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Reporte de Estado Mensual - Proyectos Críticos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Actualización ejecutiva sobre la cartera de proyectos estratégicos y su estado actual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95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Resumen Ejecutivo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590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Visión General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535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Estado actual de proyectos críticos con análisis de riesgos y desviaciones presupuestarias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84940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1455420" y="53167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Proyectos Activos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58071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 seguimiento continuo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35893" y="4284940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5897523" y="53167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 Riesgo Alto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893" y="58071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Requieren atención inmediata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77995" y="4284940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$7.9M</a:t>
            </a:r>
            <a:endParaRPr lang="en-US" sz="5850" dirty="0"/>
          </a:p>
        </p:txBody>
      </p:sp>
      <p:sp>
        <p:nvSpPr>
          <p:cNvPr id="12" name="Text 10"/>
          <p:cNvSpPr/>
          <p:nvPr/>
        </p:nvSpPr>
        <p:spPr>
          <a:xfrm>
            <a:off x="10339626" y="53167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Presupuesto Total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677995" y="58071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Inversión comprometida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818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Estado de Proyectos - Iniciativas de Infraestructura y RRHH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09374"/>
            <a:ext cx="1480185" cy="14801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557463" y="2609374"/>
            <a:ext cx="23949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Local Infra Dashboard 5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557463" y="3454122"/>
            <a:ext cx="23949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Presupuesto: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$1,900,000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557463" y="4316016"/>
            <a:ext cx="23949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Estado: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AA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Green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557463" y="4815007"/>
            <a:ext cx="23949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Go-Live: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Junio 2024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557463" y="5313998"/>
            <a:ext cx="2394942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Proyecto avanzando según planificación con métricas de rendimiento dentro de objetivos establecidos.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2609374"/>
            <a:ext cx="1480185" cy="148018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999565" y="2609374"/>
            <a:ext cx="23949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Regional HR Rollout 6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999565" y="3454122"/>
            <a:ext cx="23949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Presupuesto: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$1,918,000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6999565" y="4316016"/>
            <a:ext cx="23949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Estado: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D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6999565" y="4815007"/>
            <a:ext cx="2394942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Riesgos: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Problemas severos de contratación impactando cronograma de implementación regional.</a:t>
            </a:r>
            <a:endParaRPr lang="en-US" sz="1750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609374"/>
            <a:ext cx="1480185" cy="1480185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11441668" y="2609374"/>
            <a:ext cx="23949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Internal HR Audit 3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11441668" y="3454122"/>
            <a:ext cx="23949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Presupuesto: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$1,500,000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11441668" y="4316016"/>
            <a:ext cx="23949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Estado: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D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11441668" y="4815007"/>
            <a:ext cx="23949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Go-Live: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Noviembre 2024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11441668" y="5676900"/>
            <a:ext cx="23949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Auditoría enfrentando desafíos significativos en cumplimiento normativo y plazos ajustados.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84409" y="1232773"/>
            <a:ext cx="10360223" cy="573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Estado de Proyectos - Iniciativas de Marketing</a:t>
            </a:r>
            <a:endParaRPr lang="en-US" sz="3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4409" y="2225397"/>
            <a:ext cx="8073271" cy="457473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9512975" y="2195751"/>
            <a:ext cx="4140518" cy="2442448"/>
          </a:xfrm>
          <a:prstGeom prst="roundRect">
            <a:avLst>
              <a:gd name="adj" fmla="val 315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19310" y="2402086"/>
            <a:ext cx="3130510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Local Marketing Migration 8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9719310" y="2837140"/>
            <a:ext cx="372784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Presupuesto:</a:t>
            </a:r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$1,744,000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9719310" y="3236238"/>
            <a:ext cx="372784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Go-Live:</a:t>
            </a:r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Octubre 2024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9719310" y="3635335"/>
            <a:ext cx="3727847" cy="7965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Migración de plataformas locales progresando dentro de parámetros establecidos.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9512975" y="4786551"/>
            <a:ext cx="4140518" cy="2043351"/>
          </a:xfrm>
          <a:prstGeom prst="roundRect">
            <a:avLst>
              <a:gd name="adj" fmla="val 3772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719310" y="4992886"/>
            <a:ext cx="3535323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Internal Marketing Dashboard 9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9719310" y="5427940"/>
            <a:ext cx="372784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Estado:</a:t>
            </a:r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66666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Cancelled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9719310" y="5827038"/>
            <a:ext cx="3727847" cy="7965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Proyecto descontinuado tras evaluación estratégica de prioridades y recursos disponibles.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05702" y="1265396"/>
            <a:ext cx="8336875" cy="498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Análisis de Riesgos y Acciones Requeridas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13792" y="2059424"/>
            <a:ext cx="5209699" cy="445960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36844" y="3396305"/>
            <a:ext cx="2009072" cy="251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Desviación Presup.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5864718" y="3118942"/>
            <a:ext cx="1750125" cy="502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Restricción Recursos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998584" y="5208377"/>
            <a:ext cx="1517966" cy="502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Retrasos Cronograma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805702" y="6645473"/>
            <a:ext cx="7025997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Identificación de áreas críticas que requieren intervención inmediata del comité ejecutivo.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9228892" y="2424113"/>
            <a:ext cx="2035731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Acciones Prioritarias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9228892" y="2800112"/>
            <a:ext cx="359212" cy="359212"/>
          </a:xfrm>
          <a:prstGeom prst="roundRect">
            <a:avLst>
              <a:gd name="adj" fmla="val 1867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288720" y="2829997"/>
            <a:ext cx="239435" cy="299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9700498" y="2855000"/>
            <a:ext cx="2515791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Revisión de Presupuestos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9700498" y="3216950"/>
            <a:ext cx="3131820" cy="652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Auditoría inmediata de desviaciones presupuestarias identificadas en proyectos críticos.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9228892" y="4094678"/>
            <a:ext cx="359212" cy="359212"/>
          </a:xfrm>
          <a:prstGeom prst="roundRect">
            <a:avLst>
              <a:gd name="adj" fmla="val 1867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288720" y="4124563"/>
            <a:ext cx="239435" cy="299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9700498" y="4149566"/>
            <a:ext cx="2672358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Plan de Contingencia RRHH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9700498" y="4511516"/>
            <a:ext cx="3131820" cy="652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Estrategia acelerada para resolver problemas de contratación en Regional HR Rollout 6.</a:t>
            </a:r>
            <a:endParaRPr lang="en-US" sz="1250" dirty="0"/>
          </a:p>
        </p:txBody>
      </p:sp>
      <p:sp>
        <p:nvSpPr>
          <p:cNvPr id="17" name="Shape 14"/>
          <p:cNvSpPr/>
          <p:nvPr/>
        </p:nvSpPr>
        <p:spPr>
          <a:xfrm>
            <a:off x="9228892" y="5389245"/>
            <a:ext cx="359212" cy="359212"/>
          </a:xfrm>
          <a:prstGeom prst="roundRect">
            <a:avLst>
              <a:gd name="adj" fmla="val 1867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9288720" y="5419130"/>
            <a:ext cx="239435" cy="299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9700498" y="5444133"/>
            <a:ext cx="2907744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Revalidación de Cronogramas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9700498" y="5806083"/>
            <a:ext cx="3131820" cy="652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Ajuste de fechas de entrega basado en capacidad real del equipo y dependencias externas.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390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922" y="3175278"/>
            <a:ext cx="5078135" cy="634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Próximos Pasos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10922" y="4082772"/>
            <a:ext cx="203121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10922" y="4405074"/>
            <a:ext cx="6513314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710922" y="4552355"/>
            <a:ext cx="3914537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Reunión de Steering Committee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710922" y="4978837"/>
            <a:ext cx="6513314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Convocatoria urgente para revisión de proyectos en estado rojo y aprobación de medidas correctivas.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406045" y="4082772"/>
            <a:ext cx="203121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7406045" y="4405074"/>
            <a:ext cx="6513433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0" name="Text 7"/>
          <p:cNvSpPr/>
          <p:nvPr/>
        </p:nvSpPr>
        <p:spPr>
          <a:xfrm>
            <a:off x="7406045" y="4552355"/>
            <a:ext cx="3634740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Actualización de Governance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7406045" y="4978837"/>
            <a:ext cx="6513433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Implementación de controles adicionales de seguimiento presupuestario y validación de hitos críticos.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10922" y="5928955"/>
            <a:ext cx="203121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10922" y="6251258"/>
            <a:ext cx="6513314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4" name="Text 11"/>
          <p:cNvSpPr/>
          <p:nvPr/>
        </p:nvSpPr>
        <p:spPr>
          <a:xfrm>
            <a:off x="710922" y="6398538"/>
            <a:ext cx="3698438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Comunicación a Stakeholders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710922" y="6825020"/>
            <a:ext cx="6513314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Difusión de estado actual, riesgos identificados y planes de mitigación a todas las partes interesadas.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406045" y="5928955"/>
            <a:ext cx="203121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7406045" y="6251258"/>
            <a:ext cx="6513433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8" name="Text 15"/>
          <p:cNvSpPr/>
          <p:nvPr/>
        </p:nvSpPr>
        <p:spPr>
          <a:xfrm>
            <a:off x="7406045" y="6398538"/>
            <a:ext cx="2877503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Seguimiento Quincenal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406045" y="6825020"/>
            <a:ext cx="6513433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Establecimiento de ciclo de revisión intensiva para proyectos críticos hasta estabilización de métricas.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2026-02-04T18:38:09Z</dcterms:created>
  <dcterms:modified xsi:type="dcterms:W3CDTF">2026-02-04T18:38:09Z</dcterms:modified>
</cp:coreProperties>
</file>